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"/>
  </p:notesMasterIdLst>
  <p:handoutMasterIdLst>
    <p:handoutMasterId r:id="rId6"/>
  </p:handoutMasterIdLst>
  <p:sldIdLst>
    <p:sldId id="259" r:id="rId2"/>
    <p:sldId id="260" r:id="rId3"/>
    <p:sldId id="261" r:id="rId4"/>
  </p:sldIdLst>
  <p:sldSz cx="9144000" cy="6858000" type="screen4x3"/>
  <p:notesSz cx="9866313" cy="673576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2" clrMode="bw" frameSlides="1"/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1F"/>
    <a:srgbClr val="00FFFF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6" d="100"/>
          <a:sy n="96" d="100"/>
        </p:scale>
        <p:origin x="2034" y="3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32BA7710-4016-CB30-9009-6675788934F9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12" charset="0"/>
                <a:ea typeface="ＭＳ Ｐゴシック" pitchFamily="112" charset="-128"/>
              </a:defRPr>
            </a:lvl1pPr>
          </a:lstStyle>
          <a:p>
            <a:pPr>
              <a:defRPr/>
            </a:pPr>
            <a:r>
              <a:rPr lang="ja-JP" altLang="en-US"/>
              <a:t>様式１</a:t>
            </a:r>
            <a:r>
              <a:rPr lang="en-US" altLang="ja-JP"/>
              <a:t>AB</a:t>
            </a:r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26BCF99D-BBE8-04C0-1B2D-BF9616B9FBBA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589588" y="0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>
                <a:latin typeface="Times New Roman" pitchFamily="112" charset="0"/>
                <a:ea typeface="ＭＳ Ｐゴシック" pitchFamily="112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2" name="Rectangle 4">
            <a:extLst>
              <a:ext uri="{FF2B5EF4-FFF2-40B4-BE49-F238E27FC236}">
                <a16:creationId xmlns:a16="http://schemas.microsoft.com/office/drawing/2014/main" id="{01B435FE-479E-7ABF-0C36-831CA1BBD922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399213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12" charset="0"/>
                <a:ea typeface="ＭＳ Ｐゴシック" pitchFamily="112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3" name="Rectangle 5">
            <a:extLst>
              <a:ext uri="{FF2B5EF4-FFF2-40B4-BE49-F238E27FC236}">
                <a16:creationId xmlns:a16="http://schemas.microsoft.com/office/drawing/2014/main" id="{876E1FEE-A87E-DA01-1165-DD627DE17718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589588" y="6399213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 smtClean="0"/>
            </a:lvl1pPr>
          </a:lstStyle>
          <a:p>
            <a:pPr>
              <a:defRPr/>
            </a:pPr>
            <a:fld id="{7B616ECB-C70D-4B42-B50F-E74B33A4445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D60BF29F-C7B6-41C8-736C-26A63F600F52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12" charset="0"/>
                <a:ea typeface="ＭＳ Ｐゴシック" pitchFamily="112" charset="-128"/>
              </a:defRPr>
            </a:lvl1pPr>
          </a:lstStyle>
          <a:p>
            <a:pPr>
              <a:defRPr/>
            </a:pPr>
            <a:r>
              <a:rPr lang="ja-JP" altLang="en-US"/>
              <a:t>様式１</a:t>
            </a:r>
            <a:r>
              <a:rPr lang="en-US" altLang="ja-JP"/>
              <a:t>AB</a:t>
            </a:r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9592C123-6E00-52AC-AB94-68377FDD9FBC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5589588" y="0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>
                <a:latin typeface="Times New Roman" pitchFamily="112" charset="0"/>
                <a:ea typeface="ＭＳ Ｐゴシック" pitchFamily="112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EF71003E-8E96-90CE-DDA7-9F558BE52B48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48025" y="504825"/>
            <a:ext cx="3370263" cy="25273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9" name="Rectangle 5">
            <a:extLst>
              <a:ext uri="{FF2B5EF4-FFF2-40B4-BE49-F238E27FC236}">
                <a16:creationId xmlns:a16="http://schemas.microsoft.com/office/drawing/2014/main" id="{D4490785-1A24-5202-6EF3-F2A71A6088BF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16038" y="3198813"/>
            <a:ext cx="7234237" cy="303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noProof="0"/>
              <a:t>Click to edit Master text styles</a:t>
            </a:r>
          </a:p>
          <a:p>
            <a:pPr lvl="1"/>
            <a:r>
              <a:rPr lang="en-US" altLang="ja-JP" noProof="0"/>
              <a:t>Second level</a:t>
            </a:r>
          </a:p>
          <a:p>
            <a:pPr lvl="2"/>
            <a:r>
              <a:rPr lang="en-US" altLang="ja-JP" noProof="0"/>
              <a:t>Third level</a:t>
            </a:r>
          </a:p>
          <a:p>
            <a:pPr lvl="3"/>
            <a:r>
              <a:rPr lang="en-US" altLang="ja-JP" noProof="0"/>
              <a:t>Fourth level</a:t>
            </a:r>
          </a:p>
          <a:p>
            <a:pPr lvl="4"/>
            <a:r>
              <a:rPr lang="en-US" altLang="ja-JP" noProof="0"/>
              <a:t>Fifth level</a:t>
            </a:r>
          </a:p>
        </p:txBody>
      </p:sp>
      <p:sp>
        <p:nvSpPr>
          <p:cNvPr id="6150" name="Rectangle 6">
            <a:extLst>
              <a:ext uri="{FF2B5EF4-FFF2-40B4-BE49-F238E27FC236}">
                <a16:creationId xmlns:a16="http://schemas.microsoft.com/office/drawing/2014/main" id="{FD9F4579-8F91-A1ED-EA30-4C6A0CE126EC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399213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12" charset="0"/>
                <a:ea typeface="ＭＳ Ｐゴシック" pitchFamily="112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51" name="Rectangle 7">
            <a:extLst>
              <a:ext uri="{FF2B5EF4-FFF2-40B4-BE49-F238E27FC236}">
                <a16:creationId xmlns:a16="http://schemas.microsoft.com/office/drawing/2014/main" id="{D6DE9D46-5A3A-877E-787D-CB2680365E0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589588" y="6399213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 smtClean="0"/>
            </a:lvl1pPr>
          </a:lstStyle>
          <a:p>
            <a:pPr>
              <a:defRPr/>
            </a:pPr>
            <a:fld id="{311E4D9C-BDF7-469B-9C7C-EA723BC0977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ftr="0" dt="0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112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112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112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112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112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>
            <a:extLst>
              <a:ext uri="{FF2B5EF4-FFF2-40B4-BE49-F238E27FC236}">
                <a16:creationId xmlns:a16="http://schemas.microsoft.com/office/drawing/2014/main" id="{3CD18863-78E2-BC9A-07EF-B4E87A87607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>
              <a:spcBef>
                <a:spcPct val="0"/>
              </a:spcBef>
            </a:pPr>
            <a:fld id="{C5B2399C-B2B9-46D2-9ABE-68F322A83E7F}" type="slidenum">
              <a:rPr kumimoji="0" lang="en-US" altLang="ja-JP"/>
              <a:pPr>
                <a:spcBef>
                  <a:spcPct val="0"/>
                </a:spcBef>
              </a:pPr>
              <a:t>1</a:t>
            </a:fld>
            <a:endParaRPr kumimoji="0" lang="en-US" altLang="ja-JP"/>
          </a:p>
        </p:txBody>
      </p:sp>
      <p:sp>
        <p:nvSpPr>
          <p:cNvPr id="5123" name="Rectangle 2">
            <a:extLst>
              <a:ext uri="{FF2B5EF4-FFF2-40B4-BE49-F238E27FC236}">
                <a16:creationId xmlns:a16="http://schemas.microsoft.com/office/drawing/2014/main" id="{F71CF092-3157-0C36-EF83-E90826B837C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>
            <a:extLst>
              <a:ext uri="{FF2B5EF4-FFF2-40B4-BE49-F238E27FC236}">
                <a16:creationId xmlns:a16="http://schemas.microsoft.com/office/drawing/2014/main" id="{225EDB52-5A7C-9118-40C7-24CB817C34B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kumimoji="0" lang="ja-JP" altLang="en-US">
              <a:ea typeface="ＭＳ Ｐゴシック" panose="020B0600070205080204" pitchFamily="50" charset="-128"/>
            </a:endParaRPr>
          </a:p>
        </p:txBody>
      </p:sp>
      <p:sp>
        <p:nvSpPr>
          <p:cNvPr id="5125" name="ヘッダー プレースホルダ 4">
            <a:extLst>
              <a:ext uri="{FF2B5EF4-FFF2-40B4-BE49-F238E27FC236}">
                <a16:creationId xmlns:a16="http://schemas.microsoft.com/office/drawing/2014/main" id="{46C6A1AD-65C8-EC1F-DF0D-B7E1AF02DAC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>
              <a:spcBef>
                <a:spcPct val="0"/>
              </a:spcBef>
            </a:pPr>
            <a:r>
              <a:rPr kumimoji="0" lang="ja-JP" altLang="en-US"/>
              <a:t>様式１</a:t>
            </a:r>
            <a:r>
              <a:rPr kumimoji="0" lang="en-US" altLang="ja-JP"/>
              <a:t>AB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05D1DD7D-2611-AC7E-9A05-464135BE95B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>
              <a:spcBef>
                <a:spcPct val="0"/>
              </a:spcBef>
            </a:pPr>
            <a:fld id="{1A94B10F-9675-4B0E-B13F-48D94458FFCF}" type="slidenum">
              <a:rPr kumimoji="0" lang="en-US" altLang="ja-JP"/>
              <a:pPr>
                <a:spcBef>
                  <a:spcPct val="0"/>
                </a:spcBef>
              </a:pPr>
              <a:t>2</a:t>
            </a:fld>
            <a:endParaRPr kumimoji="0" lang="en-US" altLang="ja-JP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FAEFFB3A-CDE6-F08E-360D-56A58C4402A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8B298EB4-849E-7ECF-4BDA-EDC5492C8FB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kumimoji="0" lang="ja-JP" altLang="en-US">
              <a:ea typeface="ＭＳ Ｐゴシック" panose="020B0600070205080204" pitchFamily="50" charset="-128"/>
            </a:endParaRPr>
          </a:p>
        </p:txBody>
      </p:sp>
      <p:sp>
        <p:nvSpPr>
          <p:cNvPr id="7173" name="ヘッダー プレースホルダ 4">
            <a:extLst>
              <a:ext uri="{FF2B5EF4-FFF2-40B4-BE49-F238E27FC236}">
                <a16:creationId xmlns:a16="http://schemas.microsoft.com/office/drawing/2014/main" id="{697810E3-09AD-738A-3838-FE2F0DB4B28C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>
              <a:spcBef>
                <a:spcPct val="0"/>
              </a:spcBef>
            </a:pPr>
            <a:r>
              <a:rPr kumimoji="0" lang="ja-JP" altLang="en-US"/>
              <a:t>様式１</a:t>
            </a:r>
            <a:r>
              <a:rPr kumimoji="0" lang="en-US" altLang="ja-JP"/>
              <a:t>AB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>
            <a:extLst>
              <a:ext uri="{FF2B5EF4-FFF2-40B4-BE49-F238E27FC236}">
                <a16:creationId xmlns:a16="http://schemas.microsoft.com/office/drawing/2014/main" id="{21DF3C41-7730-0C42-35B5-ADEFA559FD4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>
              <a:spcBef>
                <a:spcPct val="0"/>
              </a:spcBef>
            </a:pPr>
            <a:fld id="{FBD92B67-ADCB-40DA-BB30-9313233E043D}" type="slidenum">
              <a:rPr kumimoji="0" lang="en-US" altLang="ja-JP"/>
              <a:pPr>
                <a:spcBef>
                  <a:spcPct val="0"/>
                </a:spcBef>
              </a:pPr>
              <a:t>3</a:t>
            </a:fld>
            <a:endParaRPr kumimoji="0" lang="en-US" altLang="ja-JP"/>
          </a:p>
        </p:txBody>
      </p:sp>
      <p:sp>
        <p:nvSpPr>
          <p:cNvPr id="9219" name="Rectangle 2">
            <a:extLst>
              <a:ext uri="{FF2B5EF4-FFF2-40B4-BE49-F238E27FC236}">
                <a16:creationId xmlns:a16="http://schemas.microsoft.com/office/drawing/2014/main" id="{220F7C3B-C778-5F70-D6B7-A8C4E529F29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>
            <a:extLst>
              <a:ext uri="{FF2B5EF4-FFF2-40B4-BE49-F238E27FC236}">
                <a16:creationId xmlns:a16="http://schemas.microsoft.com/office/drawing/2014/main" id="{93C6C18F-0A80-9635-BABA-44BBB5A6739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kumimoji="0" lang="ja-JP" altLang="en-US">
              <a:ea typeface="ＭＳ Ｐゴシック" panose="020B0600070205080204" pitchFamily="50" charset="-128"/>
            </a:endParaRPr>
          </a:p>
        </p:txBody>
      </p:sp>
      <p:sp>
        <p:nvSpPr>
          <p:cNvPr id="9221" name="ヘッダー プレースホルダ 4">
            <a:extLst>
              <a:ext uri="{FF2B5EF4-FFF2-40B4-BE49-F238E27FC236}">
                <a16:creationId xmlns:a16="http://schemas.microsoft.com/office/drawing/2014/main" id="{74BB2157-93FB-E771-9F75-1D66B564CD74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>
              <a:spcBef>
                <a:spcPct val="0"/>
              </a:spcBef>
            </a:pPr>
            <a:r>
              <a:rPr kumimoji="0" lang="ja-JP" altLang="en-US"/>
              <a:t>様式１</a:t>
            </a:r>
            <a:r>
              <a:rPr kumimoji="0" lang="en-US" altLang="ja-JP"/>
              <a:t>AB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7D7D640F-4B67-D861-8EA2-DE43903A2F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57609E0C-88E1-E01F-7D49-0A2AFD2E47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F6144FDA-E6B5-C919-6617-C6849BFA6D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906185-7EE8-495E-BB81-4D8B1D9366B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870031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65BF2C73-BCC8-3F30-4DE9-952816D78F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B7741B26-D09C-E956-0D4D-5F8ACF6DD3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8830D74F-BC91-DBEA-7EFD-64FFBA8780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2902EF-DABC-4672-A418-54BE41689FC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9996346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/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254011DA-D48F-417F-4CAD-997C54A8BA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6036FBD7-D02D-90EF-D3E9-656B9BE28F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F8488DC1-4411-818C-A980-7174255912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8F8F18-5652-4227-BE8B-E2E1D9BB5EE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1806517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5794716A-611B-A748-D674-FC40F0F943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945EA978-EE19-42EC-4088-ADBF0E2626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7DCCE02C-EA99-1030-F3DF-7811F24191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98E925-7A57-47C5-BC5E-9756EB670FB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300335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 ヘッダ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CA998E4E-10C1-A59F-FC47-C87ADDD4E7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4DB04780-834C-C54F-84C3-28A3B51217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3AB95653-0E9C-5787-15D4-404E1A1124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995EB1-86EC-4E84-B635-884AD2DB070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0466907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 3">
            <a:extLst>
              <a:ext uri="{FF2B5EF4-FFF2-40B4-BE49-F238E27FC236}">
                <a16:creationId xmlns:a16="http://schemas.microsoft.com/office/drawing/2014/main" id="{7440939D-1CD8-65CC-9871-E559273094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 4">
            <a:extLst>
              <a:ext uri="{FF2B5EF4-FFF2-40B4-BE49-F238E27FC236}">
                <a16:creationId xmlns:a16="http://schemas.microsoft.com/office/drawing/2014/main" id="{BC93E700-2768-BBE9-AA44-F595BC4B1A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 5">
            <a:extLst>
              <a:ext uri="{FF2B5EF4-FFF2-40B4-BE49-F238E27FC236}">
                <a16:creationId xmlns:a16="http://schemas.microsoft.com/office/drawing/2014/main" id="{DFD21BE8-46C1-DF11-C706-60CE17E3C3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50EE20-2D15-42CF-8AAE-248E118A565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8054009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 3">
            <a:extLst>
              <a:ext uri="{FF2B5EF4-FFF2-40B4-BE49-F238E27FC236}">
                <a16:creationId xmlns:a16="http://schemas.microsoft.com/office/drawing/2014/main" id="{63AAC333-308F-1F71-1022-B2D2C64618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フッター プレースホルダ 4">
            <a:extLst>
              <a:ext uri="{FF2B5EF4-FFF2-40B4-BE49-F238E27FC236}">
                <a16:creationId xmlns:a16="http://schemas.microsoft.com/office/drawing/2014/main" id="{8D612A01-4D01-B2BF-BAEA-F42E2F2119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スライド番号プレースホルダ 5">
            <a:extLst>
              <a:ext uri="{FF2B5EF4-FFF2-40B4-BE49-F238E27FC236}">
                <a16:creationId xmlns:a16="http://schemas.microsoft.com/office/drawing/2014/main" id="{C1D92237-91D1-4B80-D521-7075C6297B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137A88-A5D0-438E-AA95-F6A8CAED397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1041605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日付プレースホルダ 3">
            <a:extLst>
              <a:ext uri="{FF2B5EF4-FFF2-40B4-BE49-F238E27FC236}">
                <a16:creationId xmlns:a16="http://schemas.microsoft.com/office/drawing/2014/main" id="{5DB34191-6874-6877-4D6D-4EE5682291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フッター プレースホルダ 4">
            <a:extLst>
              <a:ext uri="{FF2B5EF4-FFF2-40B4-BE49-F238E27FC236}">
                <a16:creationId xmlns:a16="http://schemas.microsoft.com/office/drawing/2014/main" id="{5E5040B2-5F27-A3AE-46B9-04BED3C276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スライド番号プレースホルダ 5">
            <a:extLst>
              <a:ext uri="{FF2B5EF4-FFF2-40B4-BE49-F238E27FC236}">
                <a16:creationId xmlns:a16="http://schemas.microsoft.com/office/drawing/2014/main" id="{4F099AEC-D902-303D-73A3-EDE26C4F97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1523A5-B41C-4EC0-A668-574843342F2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4365806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3">
            <a:extLst>
              <a:ext uri="{FF2B5EF4-FFF2-40B4-BE49-F238E27FC236}">
                <a16:creationId xmlns:a16="http://schemas.microsoft.com/office/drawing/2014/main" id="{24A91BA4-E24B-A849-4BB7-2C5EC6A8AE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フッター プレースホルダ 4">
            <a:extLst>
              <a:ext uri="{FF2B5EF4-FFF2-40B4-BE49-F238E27FC236}">
                <a16:creationId xmlns:a16="http://schemas.microsoft.com/office/drawing/2014/main" id="{A1D5C8C7-7BB1-993D-F47B-92C7CD4B43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スライド番号プレースホルダ 5">
            <a:extLst>
              <a:ext uri="{FF2B5EF4-FFF2-40B4-BE49-F238E27FC236}">
                <a16:creationId xmlns:a16="http://schemas.microsoft.com/office/drawing/2014/main" id="{A19F89AA-279D-837C-2B29-8F5223F2B0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24CFB7-7446-4DBA-A2DC-997428366A0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8665770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3">
            <a:extLst>
              <a:ext uri="{FF2B5EF4-FFF2-40B4-BE49-F238E27FC236}">
                <a16:creationId xmlns:a16="http://schemas.microsoft.com/office/drawing/2014/main" id="{1F1A908C-1BDD-2A55-D969-BB7CACEEBC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 4">
            <a:extLst>
              <a:ext uri="{FF2B5EF4-FFF2-40B4-BE49-F238E27FC236}">
                <a16:creationId xmlns:a16="http://schemas.microsoft.com/office/drawing/2014/main" id="{713F9172-54E0-EF0E-B0BA-2157746AAC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 5">
            <a:extLst>
              <a:ext uri="{FF2B5EF4-FFF2-40B4-BE49-F238E27FC236}">
                <a16:creationId xmlns:a16="http://schemas.microsoft.com/office/drawing/2014/main" id="{87BCB6C5-2806-148F-EFD9-D5CFE3C742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06AE1C-6E38-4F06-B53D-724E49C7881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8889541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と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3">
            <a:extLst>
              <a:ext uri="{FF2B5EF4-FFF2-40B4-BE49-F238E27FC236}">
                <a16:creationId xmlns:a16="http://schemas.microsoft.com/office/drawing/2014/main" id="{07C7CB11-6693-2030-3750-EC27AC5C31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 4">
            <a:extLst>
              <a:ext uri="{FF2B5EF4-FFF2-40B4-BE49-F238E27FC236}">
                <a16:creationId xmlns:a16="http://schemas.microsoft.com/office/drawing/2014/main" id="{221CC610-42E6-BB63-A1C3-EF0C5A5627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 5">
            <a:extLst>
              <a:ext uri="{FF2B5EF4-FFF2-40B4-BE49-F238E27FC236}">
                <a16:creationId xmlns:a16="http://schemas.microsoft.com/office/drawing/2014/main" id="{8EC27091-177B-5386-BA8C-0F247942FB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68B8A1-3137-4254-8926-BB58DCE0D04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3248421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 1">
            <a:extLst>
              <a:ext uri="{FF2B5EF4-FFF2-40B4-BE49-F238E27FC236}">
                <a16:creationId xmlns:a16="http://schemas.microsoft.com/office/drawing/2014/main" id="{1E078518-D9CF-836A-04DA-14306BDE3076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テキスト プレースホルダ 2">
            <a:extLst>
              <a:ext uri="{FF2B5EF4-FFF2-40B4-BE49-F238E27FC236}">
                <a16:creationId xmlns:a16="http://schemas.microsoft.com/office/drawing/2014/main" id="{5ABCB0F7-D8D4-B153-C963-DFE260252B75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DD8B3D9F-E743-8A7B-9A90-BF0AC447AF9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898989"/>
                </a:solidFill>
                <a:latin typeface="Times New Roman" pitchFamily="112" charset="0"/>
                <a:ea typeface="ＭＳ Ｐゴシック" pitchFamily="112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7903F9B5-4058-853C-C257-F01820701F3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solidFill>
                  <a:srgbClr val="898989"/>
                </a:solidFill>
                <a:latin typeface="Times New Roman" pitchFamily="112" charset="0"/>
                <a:ea typeface="ＭＳ Ｐゴシック" pitchFamily="112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49D19751-562F-0376-F2AC-B3E9EDAA189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BA3C8713-E270-4C8F-A828-A920A7A6DE0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ＭＳ Ｐゴシック" pitchFamily="112" charset="-128"/>
          <a:cs typeface="+mj-cs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112" charset="0"/>
          <a:ea typeface="ＭＳ Ｐゴシック" pitchFamily="112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112" charset="0"/>
          <a:ea typeface="ＭＳ Ｐゴシック" pitchFamily="112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112" charset="0"/>
          <a:ea typeface="ＭＳ Ｐゴシック" pitchFamily="112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112" charset="0"/>
          <a:ea typeface="ＭＳ Ｐゴシック" pitchFamily="112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112" charset="0"/>
          <a:ea typeface="ＭＳ Ｐゴシック" pitchFamily="112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112" charset="0"/>
          <a:ea typeface="ＭＳ Ｐゴシック" pitchFamily="112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112" charset="0"/>
          <a:ea typeface="ＭＳ Ｐゴシック" pitchFamily="112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112" charset="0"/>
          <a:ea typeface="ＭＳ Ｐゴシック" pitchFamily="112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ＭＳ Ｐゴシック" pitchFamily="112" charset="-128"/>
          <a:cs typeface="+mn-cs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ＭＳ Ｐゴシック" pitchFamily="112" charset="-128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ＭＳ Ｐゴシック" pitchFamily="112" charset="-128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ＭＳ Ｐゴシック" pitchFamily="112" charset="-128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ＭＳ Ｐゴシック" pitchFamily="112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1D6B0295-9975-2AC0-A6A4-486CA318C1D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85775" y="1195388"/>
            <a:ext cx="8237538" cy="2962275"/>
          </a:xfrm>
          <a:ln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ja-JP" altLang="en-US" sz="4800" b="1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日本肥満学会</a:t>
            </a:r>
            <a:r>
              <a:rPr lang="en-US" altLang="ja-JP" sz="4800" b="1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/</a:t>
            </a:r>
            <a:br>
              <a:rPr lang="en-US" altLang="ja-JP" sz="4800" b="1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</a:br>
            <a:r>
              <a:rPr lang="ja-JP" altLang="en-US" sz="4800" b="1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日本肥満症治療学会</a:t>
            </a:r>
            <a:br>
              <a:rPr lang="en-US" altLang="ja-JP" sz="4800" b="1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</a:br>
            <a:r>
              <a:rPr lang="ja-JP" altLang="en-US" sz="4800" b="1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ＣＯ Ｉ 開示</a:t>
            </a:r>
            <a:br>
              <a:rPr lang="en-US" altLang="ja-JP" sz="4000" b="1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</a:br>
            <a:r>
              <a:rPr lang="ja-JP" altLang="en-US" sz="1600" b="1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</a:t>
            </a:r>
            <a:br>
              <a:rPr lang="en-US" altLang="ja-JP" sz="2400" b="1" i="1">
                <a:solidFill>
                  <a:srgbClr val="000000"/>
                </a:solidFill>
                <a:ea typeface="ＭＳ Ｐゴシック" panose="020B0600070205080204" pitchFamily="50" charset="-128"/>
              </a:rPr>
            </a:br>
            <a:r>
              <a:rPr lang="ja-JP" altLang="en-US" sz="2400" b="1" i="1">
                <a:solidFill>
                  <a:srgbClr val="000000"/>
                </a:solidFill>
                <a:ea typeface="ＭＳ Ｐゴシック" panose="020B0600070205080204" pitchFamily="50" charset="-128"/>
              </a:rPr>
              <a:t>筆頭発表者名：　○○　○○</a:t>
            </a:r>
            <a:endParaRPr lang="en-US" altLang="ja-JP" sz="2400" b="1" i="1">
              <a:solidFill>
                <a:srgbClr val="000000"/>
              </a:solidFill>
              <a:ea typeface="ＭＳ Ｐゴシック" panose="020B0600070205080204" pitchFamily="50" charset="-128"/>
            </a:endParaRP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697DFD15-D13F-B8FF-7ADE-1B123594DCBA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520700" y="4298950"/>
            <a:ext cx="8167688" cy="1600200"/>
          </a:xfrm>
          <a:ln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endParaRPr lang="en-US" altLang="ja-JP" sz="2800" b="1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800" b="1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演題発表に関連し、開示すべき</a:t>
            </a:r>
            <a:r>
              <a:rPr lang="en-US" altLang="ja-JP" sz="2800" b="1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CO I </a:t>
            </a:r>
            <a:r>
              <a:rPr lang="ja-JP" altLang="en-US" sz="2800" b="1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関係にある　企業などはありません。</a:t>
            </a:r>
            <a:endParaRPr lang="en-US" altLang="ja-JP" sz="2800" b="1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algn="ctr" eaLnBrk="1" hangingPunct="1">
              <a:lnSpc>
                <a:spcPct val="80000"/>
              </a:lnSpc>
              <a:buFontTx/>
              <a:buNone/>
            </a:pPr>
            <a:endParaRPr lang="en-US" altLang="ja-JP" sz="700" b="1" i="1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altLang="ja-JP" b="1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</p:txBody>
      </p:sp>
      <p:sp>
        <p:nvSpPr>
          <p:cNvPr id="4100" name="正方形/長方形 3">
            <a:extLst>
              <a:ext uri="{FF2B5EF4-FFF2-40B4-BE49-F238E27FC236}">
                <a16:creationId xmlns:a16="http://schemas.microsoft.com/office/drawing/2014/main" id="{92F0DC47-D24E-D6C2-ED61-4FE8378736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9888" y="241300"/>
            <a:ext cx="8404225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ja-JP" altLang="en-US" sz="2400" b="1">
                <a:solidFill>
                  <a:srgbClr val="000000"/>
                </a:solidFill>
                <a:latin typeface="HGP創英角ｺﾞｼｯｸUB" panose="020B0A00000000000000" pitchFamily="50" charset="-128"/>
                <a:ea typeface="HGP創英角ｺﾞｼｯｸUB" panose="020B0A00000000000000" pitchFamily="50" charset="-128"/>
              </a:rPr>
              <a:t>（様式１－Ａ）口頭発表におけるＣＯＩ状態の開示</a:t>
            </a:r>
            <a:endParaRPr kumimoji="0" lang="en-US" altLang="ja-JP" sz="2400" b="1">
              <a:solidFill>
                <a:srgbClr val="000000"/>
              </a:solidFill>
              <a:latin typeface="HGP創英角ｺﾞｼｯｸUB" panose="020B0A00000000000000" pitchFamily="50" charset="-128"/>
              <a:ea typeface="HGP創英角ｺﾞｼｯｸUB" panose="020B0A00000000000000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ja-JP" altLang="ja-JP" sz="2400" b="1">
                <a:solidFill>
                  <a:srgbClr val="000000"/>
                </a:solidFill>
                <a:latin typeface="HGP創英角ｺﾞｼｯｸUB" panose="020B0A00000000000000" pitchFamily="50" charset="-128"/>
                <a:ea typeface="HGP創英角ｺﾞｼｯｸUB" panose="020B0A00000000000000" pitchFamily="50" charset="-128"/>
              </a:rPr>
              <a:t>　</a:t>
            </a:r>
            <a:r>
              <a:rPr kumimoji="0" lang="ja-JP" altLang="en-US" sz="2400" b="1">
                <a:solidFill>
                  <a:srgbClr val="000000"/>
                </a:solidFill>
                <a:latin typeface="HGP創英角ｺﾞｼｯｸUB" panose="020B0A00000000000000" pitchFamily="50" charset="-128"/>
                <a:ea typeface="HGP創英角ｺﾞｼｯｸUB" panose="020B0A00000000000000" pitchFamily="50" charset="-128"/>
              </a:rPr>
              <a:t>　　　　　　　申告すべきＣＯＩ状態がない場合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9989F822-099A-A263-AFA5-3930F6A5113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38188" y="671513"/>
            <a:ext cx="7772400" cy="2524125"/>
          </a:xfrm>
          <a:ln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ja-JP" altLang="en-US" b="1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日本肥満学会</a:t>
            </a:r>
            <a:r>
              <a:rPr lang="en-US" altLang="ja-JP" b="1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/</a:t>
            </a:r>
            <a:br>
              <a:rPr lang="en-US" altLang="ja-JP" b="1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</a:br>
            <a:r>
              <a:rPr lang="zh-CN" altLang="en-US" b="1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日本</a:t>
            </a:r>
            <a:r>
              <a:rPr lang="ja-JP" altLang="en-US" b="1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肥満症治療</a:t>
            </a:r>
            <a:r>
              <a:rPr lang="zh-CN" altLang="en-US" b="1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学会</a:t>
            </a:r>
            <a:br>
              <a:rPr lang="en-US" altLang="ja-JP" b="1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</a:br>
            <a:r>
              <a:rPr lang="ja-JP" altLang="en-US" b="1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ＣＯ Ｉ 開示</a:t>
            </a:r>
            <a:br>
              <a:rPr lang="en-US" altLang="ja-JP" sz="3600" b="1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</a:br>
            <a:r>
              <a:rPr lang="ja-JP" altLang="en-US" sz="1400" b="1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</a:t>
            </a:r>
            <a:br>
              <a:rPr lang="en-US" altLang="ja-JP" sz="2000" b="1" i="1">
                <a:solidFill>
                  <a:srgbClr val="000000"/>
                </a:solidFill>
                <a:ea typeface="ＭＳ Ｐゴシック" panose="020B0600070205080204" pitchFamily="50" charset="-128"/>
              </a:rPr>
            </a:br>
            <a:r>
              <a:rPr lang="ja-JP" altLang="en-US" sz="2000" b="1" i="1">
                <a:solidFill>
                  <a:srgbClr val="000000"/>
                </a:solidFill>
                <a:ea typeface="ＭＳ Ｐゴシック" panose="020B0600070205080204" pitchFamily="50" charset="-128"/>
              </a:rPr>
              <a:t>筆頭発表者名：　○○　○○</a:t>
            </a:r>
            <a:endParaRPr lang="en-US" altLang="ja-JP" sz="2000" b="1" i="1">
              <a:solidFill>
                <a:srgbClr val="000000"/>
              </a:solidFill>
              <a:ea typeface="ＭＳ Ｐゴシック" panose="020B0600070205080204" pitchFamily="50" charset="-128"/>
            </a:endParaRPr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35C390E2-61C0-4B0A-570D-E042E41BD6EB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46088" y="3378200"/>
            <a:ext cx="8358187" cy="3098800"/>
          </a:xfrm>
          <a:ln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200" b="1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演題発表に関連し、開示すべき</a:t>
            </a:r>
            <a:r>
              <a:rPr lang="en-US" altLang="ja-JP" sz="2200" b="1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CO I </a:t>
            </a:r>
            <a:r>
              <a:rPr lang="ja-JP" altLang="en-US" sz="2200" b="1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関係にある企業などとして、</a:t>
            </a:r>
            <a:endParaRPr lang="en-US" altLang="ja-JP" sz="2200" b="1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600" b="1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</a:t>
            </a:r>
            <a:r>
              <a:rPr lang="ja-JP" altLang="en-US" sz="1900" b="1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  ①顧問：　　　　　　　　　　　　　　　　 なし</a:t>
            </a:r>
            <a:endParaRPr lang="en-US" altLang="ja-JP" sz="1900" b="1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1900" b="1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　②株保有・利益：　　　　　　　　　　　なし</a:t>
            </a:r>
            <a:endParaRPr lang="en-US" altLang="ja-JP" sz="1900" b="1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1900" b="1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　③特許使用料：　　　　　　　　　　　　なし</a:t>
            </a:r>
            <a:endParaRPr lang="en-US" altLang="ja-JP" sz="1900" b="1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1900" b="1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　④講演</a:t>
            </a:r>
            <a:r>
              <a:rPr lang="ja-JP" altLang="en-US" sz="1900" b="1">
                <a:latin typeface="Arial" panose="020B0604020202020204" pitchFamily="34" charset="0"/>
                <a:ea typeface="ＭＳ Ｐゴシック" panose="020B0600070205080204" pitchFamily="50" charset="-128"/>
              </a:rPr>
              <a:t>料・謝金</a:t>
            </a:r>
            <a:r>
              <a:rPr lang="ja-JP" altLang="en-US" sz="1900" b="1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：　　　　　　　　　　　なし</a:t>
            </a:r>
            <a:endParaRPr lang="en-US" altLang="ja-JP" sz="1900" b="1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1900" b="1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　⑤原稿料：　　　　　　　　　　　　  　　なし</a:t>
            </a:r>
            <a:endParaRPr lang="en-US" altLang="ja-JP" sz="1900" b="1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1900" b="1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　⑥受託研究・共同研究費：　　　　　○○株式会社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1900" b="1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　⑦奨学寄付金：　 　　　　　　　　　　株式会社○○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1900" b="1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　⑧寄付講座所属：　　　　　　　　　　あり（○○株式会社）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1900" b="1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　⑨贈答品などの報酬：　　　　 　　　なし</a:t>
            </a:r>
            <a:endParaRPr lang="en-US" altLang="ja-JP" sz="1900" b="1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altLang="ja-JP" sz="1900" b="1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</p:txBody>
      </p:sp>
      <p:sp>
        <p:nvSpPr>
          <p:cNvPr id="6148" name="正方形/長方形 3">
            <a:extLst>
              <a:ext uri="{FF2B5EF4-FFF2-40B4-BE49-F238E27FC236}">
                <a16:creationId xmlns:a16="http://schemas.microsoft.com/office/drawing/2014/main" id="{DA772E3B-1696-96E5-7D4E-77C85641D16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7513" y="139700"/>
            <a:ext cx="83089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ja-JP" altLang="en-US" sz="2400" b="1">
                <a:latin typeface="HGP創英角ｺﾞｼｯｸUB" panose="020B0A00000000000000" pitchFamily="50" charset="-128"/>
                <a:ea typeface="HGP創英角ｺﾞｼｯｸUB" panose="020B0A00000000000000" pitchFamily="50" charset="-128"/>
              </a:rPr>
              <a:t>（様式１－</a:t>
            </a:r>
            <a:r>
              <a:rPr kumimoji="0" lang="en-US" altLang="ja-JP" sz="2400" b="1">
                <a:latin typeface="HGP創英角ｺﾞｼｯｸUB" panose="020B0A00000000000000" pitchFamily="50" charset="-128"/>
                <a:ea typeface="HGP創英角ｺﾞｼｯｸUB" panose="020B0A00000000000000" pitchFamily="50" charset="-128"/>
              </a:rPr>
              <a:t>A</a:t>
            </a:r>
            <a:r>
              <a:rPr kumimoji="0" lang="ja-JP" altLang="en-US" sz="2400" b="1">
                <a:latin typeface="HGP創英角ｺﾞｼｯｸUB" panose="020B0A00000000000000" pitchFamily="50" charset="-128"/>
                <a:ea typeface="HGP創英角ｺﾞｼｯｸUB" panose="020B0A00000000000000" pitchFamily="50" charset="-128"/>
              </a:rPr>
              <a:t>）　申告すべきＣＯＩ状態がある場合</a:t>
            </a:r>
          </a:p>
        </p:txBody>
      </p:sp>
      <p:sp>
        <p:nvSpPr>
          <p:cNvPr id="6149" name="正方形/長方形 4">
            <a:extLst>
              <a:ext uri="{FF2B5EF4-FFF2-40B4-BE49-F238E27FC236}">
                <a16:creationId xmlns:a16="http://schemas.microsoft.com/office/drawing/2014/main" id="{B35D6793-21B5-191A-50BC-69D8A361D5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792163"/>
            <a:ext cx="8640763" cy="586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24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3">
            <a:extLst>
              <a:ext uri="{FF2B5EF4-FFF2-40B4-BE49-F238E27FC236}">
                <a16:creationId xmlns:a16="http://schemas.microsoft.com/office/drawing/2014/main" id="{6B2E97F5-303C-8D85-E78C-35F30693A294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41350" y="3246438"/>
            <a:ext cx="7845425" cy="3124200"/>
          </a:xfrm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>
              <a:lnSpc>
                <a:spcPct val="70000"/>
              </a:lnSpc>
              <a:buFontTx/>
              <a:buNone/>
            </a:pPr>
            <a:endParaRPr lang="en-US" altLang="ja-JP" sz="1200" b="1" u="sng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ja-JP" altLang="en-US" sz="2600" b="1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</a:t>
            </a:r>
            <a:r>
              <a:rPr lang="ja-JP" altLang="en-US" sz="2600" b="1" u="sng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筆頭発表者のＣＯ Ｉ開示 </a:t>
            </a:r>
            <a:endParaRPr lang="en-US" altLang="ja-JP" sz="2600" b="1" u="sng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ja-JP" altLang="en-US" sz="2200" b="1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</a:t>
            </a:r>
            <a:r>
              <a:rPr lang="ja-JP" altLang="en-US" sz="1700" b="1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  ①顧問：　　　　　　　　　　　　　　　　 なし</a:t>
            </a:r>
            <a:endParaRPr lang="en-US" altLang="ja-JP" sz="1700" b="1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ja-JP" altLang="en-US" sz="1700" b="1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　②株保有・利益：　　　　　　　　　　　なし</a:t>
            </a:r>
            <a:endParaRPr lang="en-US" altLang="ja-JP" sz="1700" b="1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ja-JP" altLang="en-US" sz="1700" b="1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　③特許使用料：　　　　　　　　　　　　なし</a:t>
            </a:r>
            <a:endParaRPr lang="en-US" altLang="ja-JP" sz="1700" b="1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ja-JP" altLang="en-US" sz="1700" b="1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　④講演料</a:t>
            </a:r>
            <a:r>
              <a:rPr lang="ja-JP" altLang="en-US" sz="1700" b="1">
                <a:latin typeface="Arial" panose="020B0604020202020204" pitchFamily="34" charset="0"/>
                <a:ea typeface="ＭＳ Ｐゴシック" panose="020B0600070205080204" pitchFamily="50" charset="-128"/>
              </a:rPr>
              <a:t>・謝金</a:t>
            </a:r>
            <a:r>
              <a:rPr lang="ja-JP" altLang="en-US" sz="1700" b="1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：　　　　　　　　　　　なし</a:t>
            </a:r>
            <a:endParaRPr lang="en-US" altLang="ja-JP" sz="1700" b="1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ja-JP" altLang="en-US" sz="1700" b="1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　⑤原稿料：　　　　　　　　　　　　  　　なし</a:t>
            </a:r>
            <a:endParaRPr lang="en-US" altLang="ja-JP" sz="1700" b="1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ja-JP" altLang="en-US" sz="1700" b="1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　⑥受託研究・共同研究費：　　　　　○○製薬</a:t>
            </a:r>
            <a:endParaRPr lang="en-US" altLang="ja-JP" sz="1700" b="1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ja-JP" altLang="en-US" sz="1700" b="1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　⑦奨学寄付金：　 　　　　　　　　　　○○製薬</a:t>
            </a:r>
            <a:endParaRPr lang="en-US" altLang="ja-JP" sz="1700" b="1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ja-JP" altLang="en-US" sz="1700" b="1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　⑧寄付講座所属：　　　　　　　　　　あり（○○製薬）</a:t>
            </a:r>
            <a:endParaRPr lang="en-US" altLang="ja-JP" sz="1700" b="1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ja-JP" altLang="en-US" sz="1700" b="1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　⑨贈答品などの報酬：　　　　 　　　なし</a:t>
            </a:r>
            <a:endParaRPr lang="en-US" altLang="ja-JP" sz="1700" b="1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ja-JP" altLang="en-US" sz="1700" b="1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　　　　　　　　　</a:t>
            </a:r>
            <a:endParaRPr lang="en-US" altLang="ja-JP" sz="1900" b="1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70000"/>
              </a:lnSpc>
              <a:buFontTx/>
              <a:buNone/>
            </a:pPr>
            <a:endParaRPr lang="en-US" altLang="ja-JP" sz="1700" b="1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</p:txBody>
      </p:sp>
      <p:sp>
        <p:nvSpPr>
          <p:cNvPr id="8195" name="正方形/長方形 3">
            <a:extLst>
              <a:ext uri="{FF2B5EF4-FFF2-40B4-BE49-F238E27FC236}">
                <a16:creationId xmlns:a16="http://schemas.microsoft.com/office/drawing/2014/main" id="{D515DCE2-8045-20C5-1CFD-6B36EE14BA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0550" y="303213"/>
            <a:ext cx="7921625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ja-JP" altLang="en-US" sz="2400" b="1">
                <a:solidFill>
                  <a:srgbClr val="000000"/>
                </a:solidFill>
                <a:latin typeface="HGP創英角ｺﾞｼｯｸUB" panose="020B0A00000000000000" pitchFamily="50" charset="-128"/>
                <a:ea typeface="HGP創英角ｺﾞｼｯｸUB" panose="020B0A00000000000000" pitchFamily="50" charset="-128"/>
              </a:rPr>
              <a:t>（様式１－Ｂ）ポスター発表におけるＣＯＩ状態の開示</a:t>
            </a:r>
            <a:endParaRPr kumimoji="0" lang="en-US" altLang="ja-JP" sz="2400" b="1">
              <a:solidFill>
                <a:srgbClr val="000000"/>
              </a:solidFill>
              <a:latin typeface="HGP創英角ｺﾞｼｯｸUB" panose="020B0A00000000000000" pitchFamily="50" charset="-128"/>
              <a:ea typeface="HGP創英角ｺﾞｼｯｸUB" panose="020B0A00000000000000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ja-JP" altLang="en-US" sz="2400" b="1">
                <a:solidFill>
                  <a:srgbClr val="000000"/>
                </a:solidFill>
                <a:latin typeface="HGP創英角ｺﾞｼｯｸUB" panose="020B0A00000000000000" pitchFamily="50" charset="-128"/>
                <a:ea typeface="HGP創英角ｺﾞｼｯｸUB" panose="020B0A00000000000000" pitchFamily="50" charset="-128"/>
              </a:rPr>
              <a:t>　　　　　　　　ポスターの末尾に以下の様に開示する</a:t>
            </a:r>
            <a:endParaRPr kumimoji="0" lang="en-US" altLang="ja-JP" sz="2400" b="1">
              <a:solidFill>
                <a:srgbClr val="000000"/>
              </a:solidFill>
              <a:latin typeface="HGP創英角ｺﾞｼｯｸUB" panose="020B0A00000000000000" pitchFamily="50" charset="-128"/>
              <a:ea typeface="HGP創英角ｺﾞｼｯｸUB" panose="020B0A00000000000000" pitchFamily="50" charset="-128"/>
            </a:endParaRPr>
          </a:p>
        </p:txBody>
      </p:sp>
      <p:sp>
        <p:nvSpPr>
          <p:cNvPr id="8196" name="正方形/長方形 6">
            <a:extLst>
              <a:ext uri="{FF2B5EF4-FFF2-40B4-BE49-F238E27FC236}">
                <a16:creationId xmlns:a16="http://schemas.microsoft.com/office/drawing/2014/main" id="{282A4D0F-2383-6B54-D648-1BF2D3845F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5163" y="1714500"/>
            <a:ext cx="7796212" cy="695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kumimoji="0" lang="ja-JP" altLang="en-US" sz="2400" b="1">
                <a:solidFill>
                  <a:srgbClr val="000000"/>
                </a:solidFill>
                <a:latin typeface="Arial" panose="020B0604020202020204" pitchFamily="34" charset="0"/>
              </a:rPr>
              <a:t>筆頭発表者：　演題発表に関連し、開示すべき</a:t>
            </a:r>
            <a:r>
              <a:rPr kumimoji="0" lang="en-US" altLang="ja-JP" sz="2400" b="1">
                <a:solidFill>
                  <a:srgbClr val="000000"/>
                </a:solidFill>
                <a:latin typeface="Arial" panose="020B0604020202020204" pitchFamily="34" charset="0"/>
              </a:rPr>
              <a:t>CO I </a:t>
            </a:r>
            <a:r>
              <a:rPr kumimoji="0" lang="ja-JP" altLang="en-US" sz="2400" b="1">
                <a:solidFill>
                  <a:srgbClr val="000000"/>
                </a:solidFill>
                <a:latin typeface="Arial" panose="020B0604020202020204" pitchFamily="34" charset="0"/>
              </a:rPr>
              <a:t>関係に</a:t>
            </a:r>
            <a:endParaRPr kumimoji="0" lang="en-US" altLang="ja-JP" sz="2400" b="1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kumimoji="0" lang="ja-JP" altLang="en-US" sz="2400" b="1">
                <a:solidFill>
                  <a:srgbClr val="000000"/>
                </a:solidFill>
                <a:latin typeface="Arial" panose="020B0604020202020204" pitchFamily="34" charset="0"/>
              </a:rPr>
              <a:t>ある　企業などはありません。</a:t>
            </a:r>
            <a:endParaRPr kumimoji="0" lang="en-US" altLang="ja-JP" sz="2400" b="1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8197" name="正方形/長方形 7">
            <a:extLst>
              <a:ext uri="{FF2B5EF4-FFF2-40B4-BE49-F238E27FC236}">
                <a16:creationId xmlns:a16="http://schemas.microsoft.com/office/drawing/2014/main" id="{5349E503-990C-C6C2-3F9E-B74586EF13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5950" y="1608138"/>
            <a:ext cx="7894638" cy="884237"/>
          </a:xfrm>
          <a:prstGeom prst="rect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24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8198" name="正方形/長方形 9">
            <a:extLst>
              <a:ext uri="{FF2B5EF4-FFF2-40B4-BE49-F238E27FC236}">
                <a16:creationId xmlns:a16="http://schemas.microsoft.com/office/drawing/2014/main" id="{82E99E13-24D2-A748-E94F-7BD49B777C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52863" y="2649538"/>
            <a:ext cx="12954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ja-JP" altLang="en-US" sz="2400" b="1">
                <a:solidFill>
                  <a:srgbClr val="000000"/>
                </a:solidFill>
                <a:latin typeface="Times New Roman" panose="02020603050405020304" pitchFamily="18" charset="0"/>
              </a:rPr>
              <a:t>或いは、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574</TotalTime>
  <Words>332</Words>
  <Application>Microsoft Office PowerPoint</Application>
  <PresentationFormat>画面に合わせる (4:3)</PresentationFormat>
  <Paragraphs>40</Paragraphs>
  <Slides>3</Slides>
  <Notes>3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9" baseType="lpstr">
      <vt:lpstr>Times New Roman</vt:lpstr>
      <vt:lpstr>ＭＳ Ｐゴシック</vt:lpstr>
      <vt:lpstr>Arial</vt:lpstr>
      <vt:lpstr>Calibri</vt:lpstr>
      <vt:lpstr>HGP創英角ｺﾞｼｯｸUB</vt:lpstr>
      <vt:lpstr>Office テーマ</vt:lpstr>
      <vt:lpstr>日本肥満学会/ 日本肥満症治療学会 ＣＯ Ｉ 開示 　 筆頭発表者名：　○○　○○</vt:lpstr>
      <vt:lpstr>日本肥満学会/ 日本肥満症治療学会 ＣＯ Ｉ 開示 　 筆頭発表者名：　○○　○○</vt:lpstr>
      <vt:lpstr>PowerPoint プレゼンテーション</vt:lpstr>
    </vt:vector>
  </TitlesOfParts>
  <Company>Heart Failure Society of America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Travis Alexander Yano</dc:creator>
  <cp:lastModifiedBy>勝 古賀</cp:lastModifiedBy>
  <cp:revision>93</cp:revision>
  <cp:lastPrinted>2017-07-25T23:31:14Z</cp:lastPrinted>
  <dcterms:created xsi:type="dcterms:W3CDTF">2010-06-05T13:17:17Z</dcterms:created>
  <dcterms:modified xsi:type="dcterms:W3CDTF">2025-03-04T01:55:18Z</dcterms:modified>
</cp:coreProperties>
</file>